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38CB2A-4664-401B-A105-BB14B0DF9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7619D0-4C9E-454C-AA6F-92F8C1C1D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6C6F23-E0ED-463B-9EFC-2764EA96E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460-6E49-408C-AD3D-A9DE8BE4E50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B191A1-F96B-40F5-9B21-6C7354ABA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C7A7B2-D8A4-4E05-AE94-DACF2CFA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820C-904C-484E-89AD-E24A51D56D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36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A768EF-388F-43EE-A999-C826D68C5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B4FB1D-F3D1-4A64-A7D7-59C6186D7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39F4C4-81DA-4003-B9A9-403AEC7E1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460-6E49-408C-AD3D-A9DE8BE4E50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2FA5F4-1483-4F67-9FAA-20B375734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8F7408-D029-44ED-A434-5F4569A5A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820C-904C-484E-89AD-E24A51D56D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8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B2C1ED6-C06D-4D15-9BE8-C2323C5E64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C46E26-9595-41D5-A7BA-F32FDD360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FEDCF2-766A-4942-AA54-BEAED1D0A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460-6E49-408C-AD3D-A9DE8BE4E50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C2AB42-AD43-47F3-A5D9-73B30E9E4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A689C8-43A2-4D19-8F93-E9ADD0B5A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820C-904C-484E-89AD-E24A51D56D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39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6EF7A6-4CFB-466A-8043-5A613F8EB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63CDEF-E2AA-458C-8187-54706ABD4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91629D-7E66-4293-BBB8-DB2DEE8AC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460-6E49-408C-AD3D-A9DE8BE4E50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745685-0E11-40A0-BA08-4CB50630F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75A684-3760-4416-9733-89A715F1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820C-904C-484E-89AD-E24A51D56D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95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6007A3-33FB-4077-BFEF-995F75435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CADFC1-B757-4FB9-BA5C-F4B9A33E0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7CBE57-2CC5-4960-AA6D-3C592568B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460-6E49-408C-AD3D-A9DE8BE4E50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E6686-D2D0-4EB9-9C41-FB8D18F77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5D6344-5FAC-4508-B553-A35CFB80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820C-904C-484E-89AD-E24A51D56D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18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57CEA2-628B-4C3A-A02C-1CF3D27E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646BFB-C18B-457B-A6B4-24CCE6B94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AE235A-D422-4546-A153-8BBF3F141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87972B-4A04-4B80-B38B-B15E58A3D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460-6E49-408C-AD3D-A9DE8BE4E50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D16441-787E-4918-8B3C-FA0FB2002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24AA12-7A58-4B45-A849-CE1A86063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820C-904C-484E-89AD-E24A51D56D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71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36B79-DDAD-4CE7-A9AA-6855AF844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A091C2-3C57-4A34-BC76-364DA71AD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F05D60A-5F00-455C-8C3B-780301A3A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746FA66-90F8-49B3-8F7E-F0A376541C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C2A2BF3-4B88-4DE4-B2E9-636E9467E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D3CE87B-E0A7-4709-8DE0-9443DDFF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460-6E49-408C-AD3D-A9DE8BE4E50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06CB38B-8AE4-4922-9480-B354AFA8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D872613-E2AD-4391-80D4-D386BCFE4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820C-904C-484E-89AD-E24A51D56D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16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B00496-1039-43F8-9AA2-F49FB9483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96CB0A9-E0FB-4935-98B8-F1FD92D04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460-6E49-408C-AD3D-A9DE8BE4E50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834F0A2-7C72-4FF5-851B-FD7122EC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7850E-DCE1-4D90-95CD-B9AD71401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820C-904C-484E-89AD-E24A51D56D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79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33B7BDF-5C9E-46FE-8A13-7491D199C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460-6E49-408C-AD3D-A9DE8BE4E50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CE00314-8723-4B41-93AC-33D1A30AD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C2502B-50F1-4EC2-ADA4-01F16D62A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820C-904C-484E-89AD-E24A51D56D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85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EC0ED2-DB97-4EFC-8B9F-E1DEC4FB4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6947F3-D444-4A15-B4BA-1C0F743DE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593B25-2496-472E-8F54-03DEFB134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BC1879-8741-4E3C-84F7-2E9CD565B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460-6E49-408C-AD3D-A9DE8BE4E50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0F5CA4-42C0-4138-A893-9E0A476C5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1D9C42-550F-410E-AA92-C6CF8A860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820C-904C-484E-89AD-E24A51D56D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4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D47460-63CF-424E-8BE0-97638505C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FF7ECF0-6E2B-43F3-8F88-1A1764D9A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37F86EC-C566-4BFC-B0A0-FA0907B12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64A854-78BF-4750-994B-82BF9D9B8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8460-6E49-408C-AD3D-A9DE8BE4E50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11F8B4-27E3-4FD2-9B23-E043FABF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3F7553-6E82-4844-8385-6AD983E9A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820C-904C-484E-89AD-E24A51D56D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67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933C524-8181-4C71-9933-6761F5BD6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D1C882-DC21-40A0-A71E-34F75B5CE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121E9A-FD72-4DBF-BFF5-589D8BAB34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98460-6E49-408C-AD3D-A9DE8BE4E50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1A5A00-A0ED-464A-ACB9-4F4C93DB2A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47BD40-9BBF-4BFB-85EE-BE48ACAEF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8820C-904C-484E-89AD-E24A51D56D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4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9351A8-6248-460F-A6C1-32E93B9DF0AD}"/>
              </a:ext>
            </a:extLst>
          </p:cNvPr>
          <p:cNvSpPr txBox="1"/>
          <p:nvPr/>
        </p:nvSpPr>
        <p:spPr>
          <a:xfrm>
            <a:off x="876366" y="4772785"/>
            <a:ext cx="10439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+mn-ea"/>
              </a:rPr>
              <a:t>演題発表に関連し、開示すべき</a:t>
            </a:r>
            <a:r>
              <a:rPr kumimoji="1" lang="en-US" altLang="ja-JP" sz="2800" b="1" dirty="0">
                <a:latin typeface="+mn-ea"/>
              </a:rPr>
              <a:t>COI</a:t>
            </a:r>
            <a:r>
              <a:rPr kumimoji="1" lang="ja-JP" altLang="en-US" sz="2800" b="1" dirty="0">
                <a:latin typeface="+mn-ea"/>
              </a:rPr>
              <a:t>関連の企業などはありません。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E7BCD1DA-B6EF-4B72-8241-9E77FEB20075}"/>
              </a:ext>
            </a:extLst>
          </p:cNvPr>
          <p:cNvSpPr txBox="1">
            <a:spLocks/>
          </p:cNvSpPr>
          <p:nvPr/>
        </p:nvSpPr>
        <p:spPr>
          <a:xfrm>
            <a:off x="491613" y="167211"/>
            <a:ext cx="11257935" cy="31929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b="1" dirty="0">
                <a:latin typeface="+mn-ea"/>
                <a:ea typeface="+mn-ea"/>
              </a:rPr>
              <a:t>日本医薬品安全性学会</a:t>
            </a:r>
            <a:br>
              <a:rPr lang="en-US" altLang="ja-JP" sz="4800" b="1" dirty="0">
                <a:latin typeface="+mn-ea"/>
                <a:ea typeface="+mn-ea"/>
              </a:rPr>
            </a:br>
            <a:r>
              <a:rPr lang="en-US" altLang="ja-JP" sz="4800" b="1" dirty="0">
                <a:latin typeface="+mn-ea"/>
                <a:ea typeface="+mn-ea"/>
              </a:rPr>
              <a:t>COI </a:t>
            </a:r>
            <a:r>
              <a:rPr lang="ja-JP" altLang="en-US" sz="4800" b="1" dirty="0">
                <a:latin typeface="+mn-ea"/>
                <a:ea typeface="+mn-ea"/>
              </a:rPr>
              <a:t>開示</a:t>
            </a:r>
            <a:br>
              <a:rPr lang="en-US" altLang="ja-JP" sz="4800" b="1" dirty="0">
                <a:latin typeface="+mn-ea"/>
                <a:ea typeface="+mn-ea"/>
              </a:rPr>
            </a:br>
            <a:br>
              <a:rPr lang="en-US" altLang="ja-JP" sz="4400" b="1" dirty="0">
                <a:latin typeface="+mn-ea"/>
                <a:ea typeface="+mn-ea"/>
              </a:rPr>
            </a:br>
            <a:r>
              <a:rPr lang="ja-JP" altLang="en-US" sz="3600" b="1" dirty="0">
                <a:latin typeface="+mn-ea"/>
                <a:ea typeface="+mn-ea"/>
              </a:rPr>
              <a:t>筆頭発表者：○○ ○○</a:t>
            </a:r>
            <a:br>
              <a:rPr lang="en-US" altLang="ja-JP" sz="3600" b="1" dirty="0">
                <a:latin typeface="+mn-ea"/>
                <a:ea typeface="+mn-ea"/>
              </a:rPr>
            </a:br>
            <a:endParaRPr lang="ja-JP" altLang="en-US" sz="20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89173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e011008</cp:lastModifiedBy>
  <cp:revision>3</cp:revision>
  <dcterms:created xsi:type="dcterms:W3CDTF">2022-06-22T07:17:21Z</dcterms:created>
  <dcterms:modified xsi:type="dcterms:W3CDTF">2022-07-22T08:32:30Z</dcterms:modified>
</cp:coreProperties>
</file>