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542" autoAdjust="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33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96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27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02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98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47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59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1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16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08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99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AB95-FAF3-4F47-98A6-A389F3729564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22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27607" y="4457875"/>
            <a:ext cx="10162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関連の企業などはありません。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931820" y="236037"/>
            <a:ext cx="10337076" cy="3192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日本医薬品安全性学会</a:t>
            </a:r>
            <a:b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筆頭発表者：○○ ○○</a:t>
            </a:r>
            <a:b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641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34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日本医薬品安全性学会 COI 開示  筆頭発表者：○○ ○○</dc:title>
  <dc:creator>mas</dc:creator>
  <cp:lastModifiedBy>児玉　征久（JCD）</cp:lastModifiedBy>
  <cp:revision>5</cp:revision>
  <dcterms:created xsi:type="dcterms:W3CDTF">2016-06-14T09:51:15Z</dcterms:created>
  <dcterms:modified xsi:type="dcterms:W3CDTF">2021-06-23T08:57:54Z</dcterms:modified>
</cp:coreProperties>
</file>