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8" autoAdjust="0"/>
    <p:restoredTop sz="93542" autoAdjust="0"/>
  </p:normalViewPr>
  <p:slideViewPr>
    <p:cSldViewPr snapToGrid="0">
      <p:cViewPr>
        <p:scale>
          <a:sx n="116" d="100"/>
          <a:sy n="116" d="100"/>
        </p:scale>
        <p:origin x="-14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4320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5208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6704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0498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21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1232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631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05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93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57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4758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6AAB95-FAF3-4F47-98A6-A389F3729564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F92108-9653-4B9F-A391-CDCA2F9F603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6212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68968" y="3625516"/>
            <a:ext cx="8422105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600" dirty="0" smtClean="0">
                <a:latin typeface="+mn-ea"/>
              </a:rPr>
              <a:t>演題発表に関連し、開示すべき</a:t>
            </a:r>
            <a:r>
              <a:rPr kumimoji="1" lang="en-US" altLang="ja-JP" sz="2600" dirty="0" smtClean="0">
                <a:latin typeface="+mn-ea"/>
              </a:rPr>
              <a:t>COI</a:t>
            </a:r>
            <a:r>
              <a:rPr kumimoji="1" lang="ja-JP" altLang="en-US" sz="2600" dirty="0" smtClean="0">
                <a:latin typeface="+mn-ea"/>
              </a:rPr>
              <a:t>関連の企業などとして</a:t>
            </a:r>
            <a:endParaRPr kumimoji="1" lang="en-US" altLang="ja-JP" sz="2600" dirty="0" smtClean="0">
              <a:latin typeface="+mn-ea"/>
            </a:endParaRPr>
          </a:p>
          <a:p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　①　講演料：　　　　　なし</a:t>
            </a:r>
            <a:endParaRPr lang="en-US" altLang="ja-JP" sz="2600" dirty="0" smtClean="0">
              <a:latin typeface="+mn-ea"/>
            </a:endParaRPr>
          </a:p>
          <a:p>
            <a:r>
              <a:rPr kumimoji="1" lang="ja-JP" altLang="en-US" sz="2600" dirty="0">
                <a:latin typeface="+mn-ea"/>
              </a:rPr>
              <a:t>　</a:t>
            </a:r>
            <a:r>
              <a:rPr kumimoji="1" lang="ja-JP" altLang="en-US" sz="2600" dirty="0" smtClean="0">
                <a:latin typeface="+mn-ea"/>
              </a:rPr>
              <a:t>　②　原稿料：　　　　　なし</a:t>
            </a:r>
            <a:endParaRPr kumimoji="1" lang="en-US" altLang="ja-JP" sz="2600" dirty="0" smtClean="0">
              <a:latin typeface="+mn-ea"/>
            </a:endParaRPr>
          </a:p>
          <a:p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　③　報酬料：　　　　　○○ 製薬</a:t>
            </a:r>
            <a:endParaRPr lang="en-US" altLang="ja-JP" sz="2600" dirty="0" smtClean="0">
              <a:latin typeface="+mn-ea"/>
            </a:endParaRPr>
          </a:p>
          <a:p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　④　株保有・利益：</a:t>
            </a:r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なし</a:t>
            </a:r>
            <a:endParaRPr lang="en-US" altLang="ja-JP" sz="2600" dirty="0" smtClean="0">
              <a:latin typeface="+mn-ea"/>
            </a:endParaRPr>
          </a:p>
          <a:p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　⑤</a:t>
            </a:r>
            <a:r>
              <a:rPr lang="ja-JP" altLang="en-US" sz="2600" dirty="0">
                <a:latin typeface="+mn-ea"/>
              </a:rPr>
              <a:t> </a:t>
            </a:r>
            <a:r>
              <a:rPr lang="ja-JP" altLang="en-US" sz="2600" dirty="0" smtClean="0">
                <a:latin typeface="+mn-ea"/>
              </a:rPr>
              <a:t>      ・　　　　　　　・</a:t>
            </a:r>
            <a:endParaRPr lang="en-US" altLang="ja-JP" sz="2600" dirty="0" smtClean="0">
              <a:latin typeface="+mn-ea"/>
            </a:endParaRPr>
          </a:p>
          <a:p>
            <a:r>
              <a:rPr lang="ja-JP" altLang="en-US" sz="2600" dirty="0">
                <a:latin typeface="+mn-ea"/>
              </a:rPr>
              <a:t>　</a:t>
            </a:r>
            <a:r>
              <a:rPr lang="ja-JP" altLang="en-US" sz="2600" dirty="0" smtClean="0">
                <a:latin typeface="+mn-ea"/>
              </a:rPr>
              <a:t>　⑥</a:t>
            </a:r>
            <a:r>
              <a:rPr lang="ja-JP" altLang="en-US" sz="2600" dirty="0">
                <a:latin typeface="+mn-ea"/>
              </a:rPr>
              <a:t> </a:t>
            </a:r>
            <a:r>
              <a:rPr lang="ja-JP" altLang="en-US" sz="2600" dirty="0" smtClean="0">
                <a:latin typeface="+mn-ea"/>
              </a:rPr>
              <a:t>      ・　　　　　　　・</a:t>
            </a:r>
            <a:endParaRPr lang="en-US" altLang="ja-JP" sz="2600" dirty="0" smtClean="0">
              <a:latin typeface="+mn-ea"/>
            </a:endParaRP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68968" y="236037"/>
            <a:ext cx="8422105" cy="31929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smtClean="0">
                <a:latin typeface="+mn-ea"/>
                <a:ea typeface="+mn-ea"/>
              </a:rPr>
              <a:t>日本医薬品安全性学会</a:t>
            </a:r>
            <a:r>
              <a:rPr lang="en-US" altLang="ja-JP" sz="4800" smtClean="0">
                <a:latin typeface="+mn-ea"/>
                <a:ea typeface="+mn-ea"/>
              </a:rPr>
              <a:t/>
            </a:r>
            <a:br>
              <a:rPr lang="en-US" altLang="ja-JP" sz="4800" smtClean="0">
                <a:latin typeface="+mn-ea"/>
                <a:ea typeface="+mn-ea"/>
              </a:rPr>
            </a:br>
            <a:r>
              <a:rPr lang="en-US" altLang="ja-JP" sz="4800" smtClean="0">
                <a:latin typeface="+mn-ea"/>
                <a:ea typeface="+mn-ea"/>
              </a:rPr>
              <a:t>COI </a:t>
            </a:r>
            <a:r>
              <a:rPr lang="ja-JP" altLang="en-US" sz="4800" smtClean="0">
                <a:latin typeface="+mn-ea"/>
                <a:ea typeface="+mn-ea"/>
              </a:rPr>
              <a:t>開示</a:t>
            </a:r>
            <a:r>
              <a:rPr lang="en-US" altLang="ja-JP" sz="4800" smtClean="0">
                <a:latin typeface="+mn-ea"/>
                <a:ea typeface="+mn-ea"/>
              </a:rPr>
              <a:t/>
            </a:r>
            <a:br>
              <a:rPr lang="en-US" altLang="ja-JP" sz="4800" smtClean="0">
                <a:latin typeface="+mn-ea"/>
                <a:ea typeface="+mn-ea"/>
              </a:rPr>
            </a:br>
            <a:r>
              <a:rPr lang="en-US" altLang="ja-JP" sz="4400" smtClean="0">
                <a:latin typeface="+mn-ea"/>
                <a:ea typeface="+mn-ea"/>
              </a:rPr>
              <a:t/>
            </a:r>
            <a:br>
              <a:rPr lang="en-US" altLang="ja-JP" sz="4400" smtClean="0">
                <a:latin typeface="+mn-ea"/>
                <a:ea typeface="+mn-ea"/>
              </a:rPr>
            </a:br>
            <a:r>
              <a:rPr lang="ja-JP" altLang="en-US" sz="3600" smtClean="0">
                <a:latin typeface="+mn-ea"/>
                <a:ea typeface="+mn-ea"/>
              </a:rPr>
              <a:t>筆頭発表者：○○ ○○</a:t>
            </a:r>
            <a:r>
              <a:rPr lang="en-US" altLang="ja-JP" sz="3600" smtClean="0">
                <a:latin typeface="+mn-ea"/>
                <a:ea typeface="+mn-ea"/>
              </a:rPr>
              <a:t/>
            </a:r>
            <a:br>
              <a:rPr lang="en-US" altLang="ja-JP" sz="3600" smtClean="0">
                <a:latin typeface="+mn-ea"/>
                <a:ea typeface="+mn-ea"/>
              </a:rPr>
            </a:br>
            <a:endParaRPr lang="ja-JP" altLang="en-US" sz="2000" dirty="0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3189642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</TotalTime>
  <Words>20</Words>
  <Application>Microsoft Office PowerPoint</Application>
  <PresentationFormat>画面に合わせる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日本医薬品安全性学会 COI 開示  筆頭発表者：○○ ○○</dc:title>
  <dc:creator>mas</dc:creator>
  <cp:lastModifiedBy>di8931joho</cp:lastModifiedBy>
  <cp:revision>4</cp:revision>
  <dcterms:created xsi:type="dcterms:W3CDTF">2016-06-14T09:51:15Z</dcterms:created>
  <dcterms:modified xsi:type="dcterms:W3CDTF">2016-06-15T06:38:11Z</dcterms:modified>
</cp:coreProperties>
</file>