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Lst>
  <p:sldSz cx="9144000" cy="6858000" type="screen4x3"/>
  <p:notesSz cx="7086600" cy="10210800"/>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A93"/>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90" autoAdjust="0"/>
    <p:restoredTop sz="86437" autoAdjust="0"/>
  </p:normalViewPr>
  <p:slideViewPr>
    <p:cSldViewPr>
      <p:cViewPr varScale="1">
        <p:scale>
          <a:sx n="110" d="100"/>
          <a:sy n="110" d="100"/>
        </p:scale>
        <p:origin x="-171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773C7FE-2A2C-497B-B485-DC1E477323BA}"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8A92CFA3-E515-4D08-9EB7-DFF9778B1EC0}"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5B5E6CE1-BBC1-4183-B9DF-FC011D30FE3D}"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D3902C95-7513-4C01-B3D8-5897A6A33182}"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75809D3E-8D16-4AAD-8C25-1F1A5A166041}"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D53EAD92-00C2-47BD-913A-002B94F3BFCD}"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635C1D3F-48C1-4204-BB9D-EAD8EE811170}"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65122925-E396-4123-86A7-066CCCA23E93}"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52D9FF46-2640-44F9-B783-A885176D8743}"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23583824-95F5-4F84-BB31-8DF11F2F2314}"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11BF334A-744D-4788-89C7-EE856428D2D5}"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8ECDD42C-7E75-4069-B0C4-FB9282289BC8}"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79387" y="116632"/>
            <a:ext cx="8785225" cy="1152128"/>
          </a:xfrm>
        </p:spPr>
        <p:txBody>
          <a:bodyPr/>
          <a:lstStyle/>
          <a:p>
            <a:pPr eaLnBrk="1" hangingPunct="1"/>
            <a:r>
              <a:rPr lang="ja-JP" altLang="en-US" sz="3200" u="sng" dirty="0"/>
              <a:t>第</a:t>
            </a:r>
            <a:r>
              <a:rPr lang="en-US" altLang="ja-JP" sz="3200" u="sng" dirty="0"/>
              <a:t>2</a:t>
            </a:r>
            <a:r>
              <a:rPr lang="ja-JP" altLang="en-US" sz="3200" u="sng" dirty="0"/>
              <a:t>回日本医薬品安全性学会学術大会</a:t>
            </a:r>
            <a:r>
              <a:rPr lang="ja-JP" altLang="en-US" sz="3200" u="sng" dirty="0" smtClean="0"/>
              <a:t/>
            </a:r>
            <a:br>
              <a:rPr lang="ja-JP" altLang="en-US" sz="3200" u="sng" dirty="0" smtClean="0"/>
            </a:br>
            <a:r>
              <a:rPr lang="ja-JP" altLang="en-US" sz="2000" dirty="0" smtClean="0"/>
              <a:t>　　　　　　　　　　　</a:t>
            </a:r>
            <a:endParaRPr lang="en-US" altLang="ja-JP" sz="2000" dirty="0" smtClean="0"/>
          </a:p>
        </p:txBody>
      </p:sp>
      <p:graphicFrame>
        <p:nvGraphicFramePr>
          <p:cNvPr id="2101" name="Group 53"/>
          <p:cNvGraphicFramePr>
            <a:graphicFrameLocks noGrp="1"/>
          </p:cNvGraphicFramePr>
          <p:nvPr>
            <p:extLst>
              <p:ext uri="{D42A27DB-BD31-4B8C-83A1-F6EECF244321}">
                <p14:modId xmlns:p14="http://schemas.microsoft.com/office/powerpoint/2010/main" val="3150699125"/>
              </p:ext>
            </p:extLst>
          </p:nvPr>
        </p:nvGraphicFramePr>
        <p:xfrm>
          <a:off x="179387" y="980728"/>
          <a:ext cx="8785225" cy="3476433"/>
        </p:xfrm>
        <a:graphic>
          <a:graphicData uri="http://schemas.openxmlformats.org/drawingml/2006/table">
            <a:tbl>
              <a:tblPr/>
              <a:tblGrid>
                <a:gridCol w="4394200"/>
                <a:gridCol w="4391025"/>
              </a:tblGrid>
              <a:tr h="86409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dirty="0" smtClean="0">
                          <a:ln>
                            <a:noFill/>
                          </a:ln>
                          <a:solidFill>
                            <a:schemeClr val="tx1"/>
                          </a:solidFill>
                          <a:effectLst/>
                          <a:latin typeface="Arial" charset="0"/>
                          <a:ea typeface="ＭＳ Ｐゴシック" pitchFamily="50" charset="-128"/>
                        </a:rPr>
                        <a:t>送付内容：</a:t>
                      </a:r>
                      <a:r>
                        <a:rPr kumimoji="1" lang="ja-JP" altLang="en-US" sz="2400" b="0" i="0" u="none" strike="noStrike" cap="none" normalizeH="0" baseline="0" dirty="0" smtClean="0">
                          <a:ln>
                            <a:noFill/>
                          </a:ln>
                          <a:solidFill>
                            <a:schemeClr val="tx1"/>
                          </a:solidFill>
                          <a:effectLst/>
                          <a:latin typeface="Arial" charset="0"/>
                          <a:ea typeface="ＭＳ Ｐゴシック" pitchFamily="50" charset="-128"/>
                        </a:rPr>
                        <a:t>□ 設置用ちらし</a:t>
                      </a:r>
                      <a:endParaRPr kumimoji="1" lang="en-US" altLang="ja-JP" sz="24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400" b="0" i="0" u="none" strike="noStrike" cap="none" normalizeH="0" baseline="0" dirty="0" smtClean="0">
                          <a:ln>
                            <a:noFill/>
                          </a:ln>
                          <a:solidFill>
                            <a:schemeClr val="tx1"/>
                          </a:solidFill>
                          <a:effectLst/>
                          <a:latin typeface="Arial" charset="0"/>
                          <a:ea typeface="ＭＳ Ｐゴシック" pitchFamily="50" charset="-128"/>
                        </a:rPr>
                        <a:t>　　　　　　　  □ （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dirty="0" smtClean="0">
                          <a:ln>
                            <a:noFill/>
                          </a:ln>
                          <a:solidFill>
                            <a:schemeClr val="tx1"/>
                          </a:solidFill>
                          <a:effectLst/>
                          <a:latin typeface="Arial" charset="0"/>
                          <a:ea typeface="ＭＳ Ｐゴシック" pitchFamily="50" charset="-128"/>
                        </a:rPr>
                        <a:t>個数：</a:t>
                      </a:r>
                      <a:endParaRPr kumimoji="1" lang="ja-JP" altLang="en-US" sz="1200" b="0" i="0" u="none" strike="noStrike" cap="none" normalizeH="0" baseline="0" dirty="0" smtClean="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39787">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tx1"/>
                          </a:solidFill>
                          <a:effectLst/>
                          <a:latin typeface="Arial" charset="0"/>
                          <a:ea typeface="ＭＳ Ｐゴシック" pitchFamily="50" charset="-128"/>
                        </a:rPr>
                        <a:t>備考：</a:t>
                      </a:r>
                      <a:endParaRPr kumimoji="1" lang="ja-JP" altLang="en-US" sz="2800" b="0" i="0" u="none" strike="noStrike" cap="none" normalizeH="0" baseline="0" dirty="0" smtClean="0">
                        <a:ln>
                          <a:noFill/>
                        </a:ln>
                        <a:solidFill>
                          <a:schemeClr val="tx1"/>
                        </a:solidFill>
                        <a:effectLst/>
                        <a:latin typeface="Arial"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r>
              <a:tr h="839787">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dirty="0" smtClean="0">
                          <a:ln>
                            <a:noFill/>
                          </a:ln>
                          <a:solidFill>
                            <a:schemeClr val="tx1"/>
                          </a:solidFill>
                          <a:effectLst/>
                          <a:latin typeface="Arial" charset="0"/>
                          <a:ea typeface="ＭＳ Ｐゴシック" pitchFamily="50" charset="-128"/>
                        </a:rPr>
                        <a:t>企業・団体名：　　　　　　</a:t>
                      </a:r>
                      <a:endParaRPr kumimoji="1" lang="ja-JP" altLang="en-US" sz="1400" b="0" i="0" u="none" strike="noStrike" cap="none" normalizeH="0" baseline="0" dirty="0" smtClean="0">
                        <a:ln>
                          <a:noFill/>
                        </a:ln>
                        <a:solidFill>
                          <a:schemeClr val="tx1"/>
                        </a:solidFill>
                        <a:effectLst/>
                        <a:latin typeface="Arial"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r>
              <a:tr h="839787">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dirty="0" smtClean="0">
                          <a:ln>
                            <a:noFill/>
                          </a:ln>
                          <a:solidFill>
                            <a:schemeClr val="tx1"/>
                          </a:solidFill>
                          <a:effectLst/>
                          <a:latin typeface="Arial" charset="0"/>
                          <a:ea typeface="ＭＳ Ｐゴシック" pitchFamily="50" charset="-128"/>
                        </a:rPr>
                        <a:t>ご担当者名：　　　　　　　　　　</a:t>
                      </a:r>
                      <a:r>
                        <a:rPr kumimoji="1" lang="ja-JP" altLang="en-US" sz="1200" b="0" i="0" u="none" strike="noStrike" cap="none" normalizeH="0" baseline="0" dirty="0" smtClean="0">
                          <a:ln>
                            <a:noFill/>
                          </a:ln>
                          <a:solidFill>
                            <a:schemeClr val="tx1"/>
                          </a:solidFill>
                          <a:effectLst/>
                          <a:latin typeface="Arial" charset="0"/>
                          <a:ea typeface="ＭＳ Ｐゴシック" pitchFamily="50" charset="-128"/>
                        </a:rPr>
                        <a:t>　緊急連絡先（携帯電話）</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r>
            </a:tbl>
          </a:graphicData>
        </a:graphic>
      </p:graphicFrame>
      <p:sp>
        <p:nvSpPr>
          <p:cNvPr id="3087" name="Line 44"/>
          <p:cNvSpPr>
            <a:spLocks noChangeShapeType="1"/>
          </p:cNvSpPr>
          <p:nvPr/>
        </p:nvSpPr>
        <p:spPr bwMode="auto">
          <a:xfrm flipH="1">
            <a:off x="6516688" y="1196752"/>
            <a:ext cx="647700" cy="576263"/>
          </a:xfrm>
          <a:prstGeom prst="line">
            <a:avLst/>
          </a:prstGeom>
          <a:noFill/>
          <a:ln w="28575">
            <a:solidFill>
              <a:schemeClr val="tx1"/>
            </a:solidFill>
            <a:round/>
            <a:headEnd/>
            <a:tailEnd/>
          </a:ln>
          <a:effectLst/>
        </p:spPr>
        <p:txBody>
          <a:bodyPr/>
          <a:lstStyle/>
          <a:p>
            <a:endParaRPr lang="ja-JP" altLang="en-US"/>
          </a:p>
        </p:txBody>
      </p:sp>
      <p:sp>
        <p:nvSpPr>
          <p:cNvPr id="3088" name="Text Box 54"/>
          <p:cNvSpPr txBox="1">
            <a:spLocks noChangeArrowheads="1"/>
          </p:cNvSpPr>
          <p:nvPr/>
        </p:nvSpPr>
        <p:spPr bwMode="auto">
          <a:xfrm>
            <a:off x="0" y="4437063"/>
            <a:ext cx="9144000" cy="523220"/>
          </a:xfrm>
          <a:prstGeom prst="rect">
            <a:avLst/>
          </a:prstGeom>
          <a:noFill/>
          <a:ln w="9525">
            <a:noFill/>
            <a:miter lim="800000"/>
            <a:headEnd/>
            <a:tailEnd/>
          </a:ln>
          <a:effectLst/>
        </p:spPr>
        <p:txBody>
          <a:bodyPr>
            <a:spAutoFit/>
          </a:bodyPr>
          <a:lstStyle/>
          <a:p>
            <a:pPr algn="ctr">
              <a:spcBef>
                <a:spcPct val="50000"/>
              </a:spcBef>
            </a:pPr>
            <a:r>
              <a:rPr lang="ja-JP" altLang="en-US" sz="1400" dirty="0" smtClean="0"/>
              <a:t>     必要事項を記入後</a:t>
            </a:r>
            <a:r>
              <a:rPr lang="ja-JP" altLang="en-US" sz="1400" dirty="0"/>
              <a:t>、この荷札</a:t>
            </a:r>
            <a:r>
              <a:rPr lang="ja-JP" altLang="en-US" sz="1400" dirty="0" smtClean="0"/>
              <a:t>を梱包側面</a:t>
            </a:r>
            <a:r>
              <a:rPr lang="ja-JP" altLang="en-US" sz="1400" dirty="0"/>
              <a:t>に貼ってご利用ください。荷札の無いものは管理いたしかねます。　　　　　　　　　　　　　　　　　　　　　　　　　　　　　　　　　　　　　　　　</a:t>
            </a:r>
            <a:r>
              <a:rPr lang="ja-JP" altLang="en-US" sz="1400" dirty="0" smtClean="0"/>
              <a:t>   複数</a:t>
            </a:r>
            <a:r>
              <a:rPr lang="ja-JP" altLang="en-US" sz="1400" dirty="0"/>
              <a:t>送付の際は本状をコピーしてご利用ください。</a:t>
            </a:r>
          </a:p>
        </p:txBody>
      </p:sp>
      <p:sp>
        <p:nvSpPr>
          <p:cNvPr id="3089" name="Text Box 55"/>
          <p:cNvSpPr txBox="1">
            <a:spLocks noChangeArrowheads="1"/>
          </p:cNvSpPr>
          <p:nvPr/>
        </p:nvSpPr>
        <p:spPr bwMode="auto">
          <a:xfrm>
            <a:off x="0" y="5019675"/>
            <a:ext cx="9144000" cy="641201"/>
          </a:xfrm>
          <a:prstGeom prst="rect">
            <a:avLst/>
          </a:prstGeom>
          <a:noFill/>
          <a:ln w="9525">
            <a:noFill/>
            <a:miter lim="800000"/>
            <a:headEnd/>
            <a:tailEnd/>
          </a:ln>
          <a:effectLst/>
        </p:spPr>
        <p:txBody>
          <a:bodyPr>
            <a:spAutoFit/>
          </a:bodyPr>
          <a:lstStyle/>
          <a:p>
            <a:pPr algn="ctr">
              <a:lnSpc>
                <a:spcPts val="1600"/>
              </a:lnSpc>
              <a:spcBef>
                <a:spcPct val="50000"/>
              </a:spcBef>
            </a:pPr>
            <a:r>
              <a:rPr lang="ja-JP" altLang="en-US" b="1" dirty="0">
                <a:solidFill>
                  <a:srgbClr val="FF0000"/>
                </a:solidFill>
              </a:rPr>
              <a:t>到着指定日：　</a:t>
            </a:r>
            <a:r>
              <a:rPr lang="ja-JP" altLang="en-US" b="1" dirty="0" smtClean="0">
                <a:solidFill>
                  <a:srgbClr val="FF0000"/>
                </a:solidFill>
              </a:rPr>
              <a:t>平成</a:t>
            </a:r>
            <a:r>
              <a:rPr lang="en-US" altLang="ja-JP" b="1" dirty="0" smtClean="0">
                <a:solidFill>
                  <a:srgbClr val="FF0000"/>
                </a:solidFill>
              </a:rPr>
              <a:t>28</a:t>
            </a:r>
            <a:r>
              <a:rPr lang="ja-JP" altLang="en-US" b="1" dirty="0" smtClean="0">
                <a:solidFill>
                  <a:srgbClr val="FF0000"/>
                </a:solidFill>
              </a:rPr>
              <a:t>年</a:t>
            </a:r>
            <a:r>
              <a:rPr lang="en-US" altLang="ja-JP" b="1" dirty="0">
                <a:solidFill>
                  <a:srgbClr val="FF0000"/>
                </a:solidFill>
              </a:rPr>
              <a:t>7</a:t>
            </a:r>
            <a:r>
              <a:rPr lang="ja-JP" altLang="en-US" b="1" dirty="0" smtClean="0">
                <a:solidFill>
                  <a:srgbClr val="FF0000"/>
                </a:solidFill>
              </a:rPr>
              <a:t>月</a:t>
            </a:r>
            <a:r>
              <a:rPr lang="en-US" altLang="ja-JP" b="1" dirty="0" smtClean="0">
                <a:solidFill>
                  <a:srgbClr val="FF0000"/>
                </a:solidFill>
              </a:rPr>
              <a:t>22</a:t>
            </a:r>
            <a:r>
              <a:rPr lang="ja-JP" altLang="en-US" b="1" dirty="0" smtClean="0">
                <a:solidFill>
                  <a:srgbClr val="FF0000"/>
                </a:solidFill>
              </a:rPr>
              <a:t>日（金）</a:t>
            </a:r>
            <a:r>
              <a:rPr lang="ja-JP" altLang="en-US" b="1" dirty="0">
                <a:solidFill>
                  <a:srgbClr val="FF0000"/>
                </a:solidFill>
              </a:rPr>
              <a:t>　</a:t>
            </a:r>
            <a:r>
              <a:rPr lang="ja-JP" altLang="en-US" b="1" dirty="0" smtClean="0">
                <a:solidFill>
                  <a:srgbClr val="FF0000"/>
                </a:solidFill>
              </a:rPr>
              <a:t>午後</a:t>
            </a:r>
            <a:r>
              <a:rPr lang="ja-JP" altLang="en-US" b="1" dirty="0">
                <a:solidFill>
                  <a:srgbClr val="FF0000"/>
                </a:solidFill>
              </a:rPr>
              <a:t>　必着</a:t>
            </a:r>
            <a:r>
              <a:rPr lang="ja-JP" altLang="en-US" b="1" dirty="0"/>
              <a:t>にて下記宛てにご送付ください。</a:t>
            </a:r>
          </a:p>
          <a:p>
            <a:pPr algn="ctr">
              <a:lnSpc>
                <a:spcPts val="1600"/>
              </a:lnSpc>
              <a:spcBef>
                <a:spcPct val="50000"/>
              </a:spcBef>
            </a:pPr>
            <a:r>
              <a:rPr lang="ja-JP" altLang="en-US" dirty="0"/>
              <a:t>＊上記指定日以外に送付された荷物に関しては管理いたしかねますのでご注意ください。</a:t>
            </a:r>
          </a:p>
        </p:txBody>
      </p:sp>
      <p:sp>
        <p:nvSpPr>
          <p:cNvPr id="3090" name="Text Box 56"/>
          <p:cNvSpPr txBox="1">
            <a:spLocks noChangeArrowheads="1"/>
          </p:cNvSpPr>
          <p:nvPr/>
        </p:nvSpPr>
        <p:spPr bwMode="auto">
          <a:xfrm>
            <a:off x="0" y="5664200"/>
            <a:ext cx="9144000" cy="1200329"/>
          </a:xfrm>
          <a:prstGeom prst="rect">
            <a:avLst/>
          </a:prstGeom>
          <a:solidFill>
            <a:srgbClr val="FFC000"/>
          </a:solidFill>
          <a:ln w="9525">
            <a:noFill/>
            <a:miter lim="800000"/>
            <a:headEnd/>
            <a:tailEnd/>
          </a:ln>
        </p:spPr>
        <p:txBody>
          <a:bodyPr>
            <a:spAutoFit/>
          </a:bodyPr>
          <a:lstStyle/>
          <a:p>
            <a:r>
              <a:rPr lang="ja-JP" altLang="en-US" b="1" dirty="0"/>
              <a:t>送付先</a:t>
            </a:r>
            <a:r>
              <a:rPr lang="ja-JP" altLang="en-US" b="1" dirty="0" smtClean="0"/>
              <a:t>： </a:t>
            </a:r>
            <a:r>
              <a:rPr lang="ja-JP" altLang="ja-JP" b="1" dirty="0" smtClean="0"/>
              <a:t>〒</a:t>
            </a:r>
            <a:r>
              <a:rPr lang="en-US" altLang="ja-JP" b="1" dirty="0"/>
              <a:t>502-0817</a:t>
            </a:r>
            <a:r>
              <a:rPr lang="ja-JP" altLang="ja-JP" b="1" dirty="0"/>
              <a:t>　岐阜県岐阜市長良福光</a:t>
            </a:r>
            <a:r>
              <a:rPr lang="en-US" altLang="ja-JP" b="1" dirty="0"/>
              <a:t>2695-2</a:t>
            </a:r>
            <a:endParaRPr lang="ja-JP" altLang="ja-JP" b="1" dirty="0"/>
          </a:p>
          <a:p>
            <a:r>
              <a:rPr lang="ja-JP" altLang="ja-JP" b="1" dirty="0"/>
              <a:t>　　　　　　</a:t>
            </a:r>
            <a:r>
              <a:rPr lang="ja-JP" altLang="ja-JP" b="1" dirty="0" smtClean="0"/>
              <a:t>長良川</a:t>
            </a:r>
            <a:r>
              <a:rPr lang="ja-JP" altLang="ja-JP" b="1" dirty="0"/>
              <a:t>国際会議場　</a:t>
            </a:r>
            <a:r>
              <a:rPr lang="en-US" altLang="ja-JP" b="1" dirty="0"/>
              <a:t>2</a:t>
            </a:r>
            <a:r>
              <a:rPr lang="ja-JP" altLang="ja-JP" b="1" dirty="0"/>
              <a:t>階・第</a:t>
            </a:r>
            <a:r>
              <a:rPr lang="en-US" altLang="ja-JP" b="1" dirty="0"/>
              <a:t>5</a:t>
            </a:r>
            <a:r>
              <a:rPr lang="ja-JP" altLang="ja-JP" b="1" dirty="0"/>
              <a:t>会議室</a:t>
            </a:r>
          </a:p>
          <a:p>
            <a:r>
              <a:rPr lang="ja-JP" altLang="ja-JP" b="1" dirty="0"/>
              <a:t>　</a:t>
            </a:r>
            <a:r>
              <a:rPr lang="en-US" altLang="ja-JP" b="1" dirty="0"/>
              <a:t>	</a:t>
            </a:r>
            <a:r>
              <a:rPr lang="ja-JP" altLang="ja-JP" b="1" dirty="0"/>
              <a:t>第</a:t>
            </a:r>
            <a:r>
              <a:rPr lang="en-US" altLang="ja-JP" b="1" dirty="0"/>
              <a:t>2</a:t>
            </a:r>
            <a:r>
              <a:rPr lang="ja-JP" altLang="ja-JP" b="1" dirty="0"/>
              <a:t>回日本医薬品安全性学会学術大会　大会</a:t>
            </a:r>
            <a:r>
              <a:rPr lang="ja-JP" altLang="ja-JP" b="1" dirty="0" smtClean="0"/>
              <a:t>本部</a:t>
            </a:r>
            <a:r>
              <a:rPr lang="ja-JP" altLang="en-US" b="1" dirty="0">
                <a:solidFill>
                  <a:schemeClr val="dk1"/>
                </a:solidFill>
              </a:rPr>
              <a:t> </a:t>
            </a:r>
            <a:r>
              <a:rPr lang="ja-JP" altLang="en-US" b="1" dirty="0" smtClean="0">
                <a:solidFill>
                  <a:schemeClr val="dk1"/>
                </a:solidFill>
              </a:rPr>
              <a:t>宛</a:t>
            </a:r>
            <a:endParaRPr lang="en-US" altLang="ja-JP" b="1" dirty="0">
              <a:solidFill>
                <a:schemeClr val="dk1"/>
              </a:solidFill>
            </a:endParaRPr>
          </a:p>
          <a:p>
            <a:r>
              <a:rPr lang="ja-JP" altLang="en-US" b="1" dirty="0" smtClean="0">
                <a:solidFill>
                  <a:schemeClr val="dk1"/>
                </a:solidFill>
              </a:rPr>
              <a:t>            </a:t>
            </a:r>
            <a:r>
              <a:rPr lang="ja-JP" altLang="en-US" b="1" dirty="0">
                <a:solidFill>
                  <a:schemeClr val="dk1"/>
                </a:solidFill>
              </a:rPr>
              <a:t>　（</a:t>
            </a:r>
            <a:r>
              <a:rPr lang="en-US" altLang="ja-JP" b="1" dirty="0">
                <a:solidFill>
                  <a:schemeClr val="dk1"/>
                </a:solidFill>
              </a:rPr>
              <a:t>080-1430-0197</a:t>
            </a:r>
            <a:r>
              <a:rPr lang="ja-JP" altLang="en-US" b="1" dirty="0">
                <a:solidFill>
                  <a:schemeClr val="dk1"/>
                </a:solidFill>
              </a:rPr>
              <a:t>：小林</a:t>
            </a:r>
            <a:r>
              <a:rPr lang="ja-JP" altLang="en-US" b="1" dirty="0" smtClean="0">
                <a:solidFill>
                  <a:schemeClr val="dk1"/>
                </a:solidFill>
              </a:rPr>
              <a:t>）</a:t>
            </a:r>
            <a:endParaRPr lang="ja-JP" altLang="en-US" b="1" dirty="0">
              <a:solidFill>
                <a:schemeClr val="dk1"/>
              </a:solidFill>
            </a:endParaRPr>
          </a:p>
        </p:txBody>
      </p:sp>
      <p:sp>
        <p:nvSpPr>
          <p:cNvPr id="3091" name="Text Box 57"/>
          <p:cNvSpPr txBox="1">
            <a:spLocks noChangeArrowheads="1"/>
          </p:cNvSpPr>
          <p:nvPr/>
        </p:nvSpPr>
        <p:spPr bwMode="auto">
          <a:xfrm>
            <a:off x="34925" y="44450"/>
            <a:ext cx="1296988" cy="304800"/>
          </a:xfrm>
          <a:prstGeom prst="rect">
            <a:avLst/>
          </a:prstGeom>
          <a:noFill/>
          <a:ln w="9525">
            <a:noFill/>
            <a:miter lim="800000"/>
            <a:headEnd/>
            <a:tailEnd/>
          </a:ln>
          <a:effectLst/>
        </p:spPr>
        <p:txBody>
          <a:bodyPr>
            <a:spAutoFit/>
          </a:bodyPr>
          <a:lstStyle/>
          <a:p>
            <a:pPr>
              <a:spcBef>
                <a:spcPct val="50000"/>
              </a:spcBef>
            </a:pPr>
            <a:r>
              <a:rPr lang="ja-JP" altLang="en-US" sz="1400" dirty="0"/>
              <a:t>（</a:t>
            </a:r>
            <a:r>
              <a:rPr lang="ja-JP" altLang="en-US" sz="1400" dirty="0" smtClean="0"/>
              <a:t>梱包</a:t>
            </a:r>
            <a:r>
              <a:rPr lang="ja-JP" altLang="en-US" sz="1400" dirty="0"/>
              <a:t>シート</a:t>
            </a:r>
            <a:r>
              <a:rPr lang="ja-JP" altLang="en-US" sz="1400" dirty="0" smtClean="0"/>
              <a:t>）</a:t>
            </a:r>
            <a:endParaRPr lang="ja-JP" altLang="en-US" sz="1400" dirty="0"/>
          </a:p>
        </p:txBody>
      </p:sp>
    </p:spTree>
    <p:extLst>
      <p:ext uri="{BB962C8B-B14F-4D97-AF65-F5344CB8AC3E}">
        <p14:creationId xmlns:p14="http://schemas.microsoft.com/office/powerpoint/2010/main" val="3183219864"/>
      </p:ext>
    </p:extLst>
  </p:cSld>
  <p:clrMapOvr>
    <a:masterClrMapping/>
  </p:clrMapOvr>
  <p:timing>
    <p:tnLst>
      <p:par>
        <p:cTn id="1" dur="indefinite" restart="never" nodeType="tmRoot"/>
      </p:par>
    </p:tnLst>
  </p:timing>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304</TotalTime>
  <Words>59</Words>
  <Application>Microsoft Office PowerPoint</Application>
  <PresentationFormat>画面に合わせる (4:3)</PresentationFormat>
  <Paragraphs>15</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標準デザイン</vt:lpstr>
      <vt:lpstr>第2回日本医薬品安全性学会学術大会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第２回ココカラファイン合同フォーラム  使用会場　【マイドームおおさか　３階　展示ホール】</dc:title>
  <dc:creator>e011085</dc:creator>
  <cp:lastModifiedBy>di8931joho</cp:lastModifiedBy>
  <cp:revision>43</cp:revision>
  <cp:lastPrinted>2016-05-07T09:31:04Z</cp:lastPrinted>
  <dcterms:created xsi:type="dcterms:W3CDTF">2011-05-27T00:00:35Z</dcterms:created>
  <dcterms:modified xsi:type="dcterms:W3CDTF">2016-07-15T00:34:07Z</dcterms:modified>
</cp:coreProperties>
</file>